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97" r:id="rId5"/>
    <p:sldId id="498" r:id="rId6"/>
    <p:sldId id="496" r:id="rId7"/>
    <p:sldId id="495" r:id="rId8"/>
    <p:sldId id="493" r:id="rId9"/>
    <p:sldId id="499" r:id="rId10"/>
    <p:sldId id="494" r:id="rId11"/>
    <p:sldId id="500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5"/>
    <a:srgbClr val="006691"/>
    <a:srgbClr val="FFFFFF"/>
    <a:srgbClr val="B7DEE8"/>
    <a:srgbClr val="0D0D0D"/>
    <a:srgbClr val="000000"/>
    <a:srgbClr val="53A0C0"/>
    <a:srgbClr val="00421E"/>
    <a:srgbClr val="00602B"/>
    <a:srgbClr val="007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7" autoAdjust="0"/>
    <p:restoredTop sz="86562" autoAdjust="0"/>
  </p:normalViewPr>
  <p:slideViewPr>
    <p:cSldViewPr>
      <p:cViewPr varScale="1">
        <p:scale>
          <a:sx n="74" d="100"/>
          <a:sy n="74" d="100"/>
        </p:scale>
        <p:origin x="14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699" cy="479403"/>
          </a:xfrm>
          <a:prstGeom prst="rect">
            <a:avLst/>
          </a:prstGeom>
        </p:spPr>
        <p:txBody>
          <a:bodyPr vert="horz" lIns="96634" tIns="48318" rIns="96634" bIns="48318" rtlCol="0"/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44" y="0"/>
            <a:ext cx="3169699" cy="479403"/>
          </a:xfrm>
          <a:prstGeom prst="rect">
            <a:avLst/>
          </a:prstGeom>
        </p:spPr>
        <p:txBody>
          <a:bodyPr vert="horz" lIns="96634" tIns="48318" rIns="96634" bIns="48318" rtlCol="0"/>
          <a:lstStyle>
            <a:lvl1pPr algn="r">
              <a:defRPr sz="1400"/>
            </a:lvl1pPr>
          </a:lstStyle>
          <a:p>
            <a:pPr>
              <a:defRPr/>
            </a:pPr>
            <a:fld id="{9F53B84E-BF8B-40CF-AAE4-BE4416FDF4FE}" type="datetimeFigureOut">
              <a:rPr lang="en-US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57"/>
            <a:ext cx="3169699" cy="479403"/>
          </a:xfrm>
          <a:prstGeom prst="rect">
            <a:avLst/>
          </a:prstGeom>
        </p:spPr>
        <p:txBody>
          <a:bodyPr vert="horz" lIns="96634" tIns="48318" rIns="96634" bIns="48318" rtlCol="0" anchor="b"/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44" y="9120157"/>
            <a:ext cx="3169699" cy="479403"/>
          </a:xfrm>
          <a:prstGeom prst="rect">
            <a:avLst/>
          </a:prstGeom>
        </p:spPr>
        <p:txBody>
          <a:bodyPr vert="horz" lIns="96634" tIns="48318" rIns="96634" bIns="48318" rtlCol="0" anchor="b"/>
          <a:lstStyle>
            <a:lvl1pPr algn="r">
              <a:defRPr sz="1400"/>
            </a:lvl1pPr>
          </a:lstStyle>
          <a:p>
            <a:pPr>
              <a:defRPr/>
            </a:pPr>
            <a:fld id="{0ECAE215-D9B4-4A81-9D93-A372B9079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78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699" cy="479403"/>
          </a:xfrm>
          <a:prstGeom prst="rect">
            <a:avLst/>
          </a:prstGeom>
        </p:spPr>
        <p:txBody>
          <a:bodyPr vert="horz" lIns="96634" tIns="48318" rIns="96634" bIns="48318" rtlCol="0"/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44" y="0"/>
            <a:ext cx="3169699" cy="479403"/>
          </a:xfrm>
          <a:prstGeom prst="rect">
            <a:avLst/>
          </a:prstGeom>
        </p:spPr>
        <p:txBody>
          <a:bodyPr vert="horz" lIns="96634" tIns="48318" rIns="96634" bIns="48318" rtlCol="0"/>
          <a:lstStyle>
            <a:lvl1pPr algn="r">
              <a:defRPr sz="1400"/>
            </a:lvl1pPr>
          </a:lstStyle>
          <a:p>
            <a:pPr>
              <a:defRPr/>
            </a:pPr>
            <a:fld id="{D0B90FF3-819C-44A1-B564-C074086FD1DB}" type="datetimeFigureOut">
              <a:rPr lang="en-US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8" rIns="96634" bIns="4831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0900"/>
            <a:ext cx="5851496" cy="4319555"/>
          </a:xfrm>
          <a:prstGeom prst="rect">
            <a:avLst/>
          </a:prstGeom>
        </p:spPr>
        <p:txBody>
          <a:bodyPr vert="horz" lIns="96634" tIns="48318" rIns="96634" bIns="4831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57"/>
            <a:ext cx="3169699" cy="479403"/>
          </a:xfrm>
          <a:prstGeom prst="rect">
            <a:avLst/>
          </a:prstGeom>
        </p:spPr>
        <p:txBody>
          <a:bodyPr vert="horz" lIns="96634" tIns="48318" rIns="96634" bIns="48318" rtlCol="0" anchor="b"/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44" y="9120157"/>
            <a:ext cx="3169699" cy="479403"/>
          </a:xfrm>
          <a:prstGeom prst="rect">
            <a:avLst/>
          </a:prstGeom>
        </p:spPr>
        <p:txBody>
          <a:bodyPr vert="horz" lIns="96634" tIns="48318" rIns="96634" bIns="48318" rtlCol="0" anchor="b"/>
          <a:lstStyle>
            <a:lvl1pPr algn="r">
              <a:defRPr sz="1400"/>
            </a:lvl1pPr>
          </a:lstStyle>
          <a:p>
            <a:pPr>
              <a:defRPr/>
            </a:pPr>
            <a:fld id="{63C3D0DE-589B-432B-8FCB-047DFEE19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6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C3D0DE-589B-432B-8FCB-047DFEE19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3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jec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1FA66-7AE5-4F78-A10D-C538D3949B2D}" type="datetime1">
              <a:rPr lang="en-US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57200" y="304800"/>
            <a:ext cx="8229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400" spc="300" dirty="0">
                <a:solidFill>
                  <a:schemeClr val="bg1"/>
                </a:solidFill>
              </a:rPr>
              <a:t>PROJECT</a:t>
            </a:r>
            <a:r>
              <a:rPr lang="en-US" sz="1400" spc="300" baseline="0" dirty="0">
                <a:solidFill>
                  <a:schemeClr val="bg1"/>
                </a:solidFill>
              </a:rPr>
              <a:t> TEAM</a:t>
            </a:r>
            <a:endParaRPr lang="en-US" sz="16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640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1FA66-7AE5-4F78-A10D-C538D3949B2D}" type="datetime1">
              <a:rPr lang="en-US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57200" y="304800"/>
            <a:ext cx="8229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400" spc="300" dirty="0">
                <a:solidFill>
                  <a:schemeClr val="bg1"/>
                </a:solidFill>
              </a:rPr>
              <a:t>EXPERIENCE</a:t>
            </a:r>
            <a:endParaRPr lang="en-US" sz="16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552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s/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1FA66-7AE5-4F78-A10D-C538D3949B2D}" type="datetime1">
              <a:rPr lang="en-US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57200" y="304800"/>
            <a:ext cx="8229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400" spc="300" dirty="0">
                <a:solidFill>
                  <a:schemeClr val="bg1"/>
                </a:solidFill>
              </a:rPr>
              <a:t>TIMELINESS / PERFORMANCE</a:t>
            </a:r>
            <a:endParaRPr lang="en-US" sz="16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6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RO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1FA66-7AE5-4F78-A10D-C538D3949B2D}" type="datetime1">
              <a:rPr lang="en-US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57200" y="304800"/>
            <a:ext cx="8229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E6C7A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400" spc="300" dirty="0">
                <a:solidFill>
                  <a:schemeClr val="bg1"/>
                </a:solidFill>
              </a:rPr>
              <a:t>APPROACH</a:t>
            </a:r>
            <a:endParaRPr lang="en-US" sz="16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887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1FA66-7AE5-4F78-A10D-C538D3949B2D}" type="datetime1">
              <a:rPr lang="en-US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7062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066800"/>
            <a:ext cx="8229600" cy="533400"/>
          </a:xfrm>
        </p:spPr>
        <p:txBody>
          <a:bodyPr/>
          <a:lstStyle>
            <a:lvl1pPr>
              <a:defRPr sz="2800" b="1"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0308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1066800"/>
            <a:ext cx="66294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dirty="0">
                <a:solidFill>
                  <a:srgbClr val="7F7F7F"/>
                </a:solidFill>
                <a:latin typeface="Century Gothic" pitchFamily="34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A1FFC-B682-4158-8BA7-CC1A67AADDD8}" type="datetime1">
              <a:rPr lang="en-US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631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D31A-0107-4EDD-A93D-BD06791C560C}" type="datetime1">
              <a:rPr lang="en-US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6029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417637"/>
            <a:ext cx="3276600" cy="563563"/>
          </a:xfrm>
          <a:prstGeom prst="rect">
            <a:avLst/>
          </a:prstGeom>
        </p:spPr>
        <p:txBody>
          <a:bodyPr/>
          <a:lstStyle>
            <a:lvl1pPr marL="3175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8B"/>
              </a:buClr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defRPr>
            </a:lvl1pPr>
            <a:lvl2pPr marL="0" marR="0" indent="1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8B"/>
              </a:buClr>
              <a:buSzTx/>
              <a:buFontTx/>
              <a:buNone/>
              <a:tabLst/>
              <a:defRPr sz="1200">
                <a:latin typeface="Century Gothic" pitchFamily="34" charset="0"/>
              </a:defRPr>
            </a:lvl2pPr>
            <a:lvl3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8B"/>
              </a:buClr>
              <a:buSzTx/>
              <a:buFontTx/>
              <a:buNone/>
              <a:tabLst/>
              <a:def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3pPr>
            <a:lvl4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8B"/>
              </a:buClr>
              <a:buSzTx/>
              <a:buFontTx/>
              <a:buNone/>
              <a:tabLst/>
              <a:def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5410200" y="2286000"/>
            <a:ext cx="3276600" cy="2209800"/>
          </a:xfrm>
          <a:prstGeom prst="rect">
            <a:avLst/>
          </a:prstGeom>
        </p:spPr>
        <p:txBody>
          <a:bodyPr/>
          <a:lstStyle>
            <a:lvl1pPr marL="228600" marR="0" indent="-2254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00788B"/>
              </a:buClr>
              <a:buSzTx/>
              <a:buFont typeface="Wingdings" pitchFamily="2" charset="2"/>
              <a:buChar char="§"/>
              <a:tabLst/>
              <a:def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</a:defRPr>
            </a:lvl1pPr>
            <a:lvl2pPr marL="0" marR="0" indent="1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8B"/>
              </a:buClr>
              <a:buSzTx/>
              <a:buFont typeface="Arial" pitchFamily="34" charset="0"/>
              <a:buChar char="•"/>
              <a:tabLst/>
              <a:defRPr sz="1400" b="0">
                <a:latin typeface="+mn-lt"/>
              </a:defRPr>
            </a:lvl2pPr>
            <a:lvl3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8B"/>
              </a:buClr>
              <a:buSzTx/>
              <a:buFontTx/>
              <a:buNone/>
              <a:tabLst/>
              <a:def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defRPr>
            </a:lvl3pPr>
            <a:lvl4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8B"/>
              </a:buClr>
              <a:buSzTx/>
              <a:buFontTx/>
              <a:buNone/>
              <a:tabLst/>
              <a:def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FF484-10BD-4D9C-B2BC-98A9310909A0}" type="datetime1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62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84ACB0-354C-4B48-BBB9-F2E2F54D717E}" type="datetime1">
              <a:rPr lang="en-US"/>
              <a:pPr>
                <a:defRPr/>
              </a:pPr>
              <a:t>3/6/2023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53" r:id="rId2"/>
    <p:sldLayoutId id="2147484654" r:id="rId3"/>
    <p:sldLayoutId id="2147484656" r:id="rId4"/>
    <p:sldLayoutId id="2147484652" r:id="rId5"/>
    <p:sldLayoutId id="2147484651" r:id="rId6"/>
    <p:sldLayoutId id="2147484650" r:id="rId7"/>
    <p:sldLayoutId id="2147484648" r:id="rId8"/>
    <p:sldLayoutId id="2147484655" r:id="rId9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>
              <a:lumMod val="65000"/>
              <a:lumOff val="35000"/>
            </a:schemeClr>
          </a:solidFill>
          <a:latin typeface="Century Gothic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E6C7A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E6C7A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E6C7A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E6C7A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832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4449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76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678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87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864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5512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5402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54893EAE93B249AA169DB3C7FCF854" ma:contentTypeVersion="1" ma:contentTypeDescription="Create a new document." ma:contentTypeScope="" ma:versionID="33006488dd83ab7ce2cf47bcb0b5ab6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8B4AD3-38FA-4F90-8877-D0AC91CF7D5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680E7E6-83B4-475F-A242-0A0C01303C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525292-14B1-4131-B198-CA29B12FE9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11823</TotalTime>
  <Words>1</Words>
  <Application>Microsoft Office PowerPoint</Application>
  <PresentationFormat>On-screen Show (4:3)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WWTP Presentation</dc:title>
  <dc:creator>Darron Vanover</dc:creator>
  <cp:lastModifiedBy>Jessica Watson</cp:lastModifiedBy>
  <cp:revision>1038</cp:revision>
  <cp:lastPrinted>2013-04-18T21:05:53Z</cp:lastPrinted>
  <dcterms:created xsi:type="dcterms:W3CDTF">2010-06-15T20:44:49Z</dcterms:created>
  <dcterms:modified xsi:type="dcterms:W3CDTF">2023-03-06T16:15:31Z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0x0101009F54893EAE93B249AA169DB3C7FCF854</vt:lpwstr>
  </property>
</Properties>
</file>